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B43936-6864-46CA-8E38-3810C12C6693}" v="1" dt="2023-06-06T06:44:22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DB43936-6864-46CA-8E38-3810C12C6693}"/>
    <pc:docChg chg="modSld">
      <pc:chgData name="Narelle Wheaton" userId="6e1b2b30-480e-4f91-806b-6735d5b9e446" providerId="ADAL" clId="{5DB43936-6864-46CA-8E38-3810C12C6693}" dt="2023-06-06T06:44:22.817" v="0" actId="207"/>
      <pc:docMkLst>
        <pc:docMk/>
      </pc:docMkLst>
      <pc:sldChg chg="modSp">
        <pc:chgData name="Narelle Wheaton" userId="6e1b2b30-480e-4f91-806b-6735d5b9e446" providerId="ADAL" clId="{5DB43936-6864-46CA-8E38-3810C12C6693}" dt="2023-06-06T06:44:22.817" v="0" actId="207"/>
        <pc:sldMkLst>
          <pc:docMk/>
          <pc:sldMk cId="0" sldId="256"/>
        </pc:sldMkLst>
        <pc:spChg chg="mod">
          <ac:chgData name="Narelle Wheaton" userId="6e1b2b30-480e-4f91-806b-6735d5b9e446" providerId="ADAL" clId="{5DB43936-6864-46CA-8E38-3810C12C6693}" dt="2023-06-06T06:44:22.817" v="0" actId="207"/>
          <ac:spMkLst>
            <pc:docMk/>
            <pc:sldMk cId="0" sldId="256"/>
            <ac:spMk id="2050" creationId="{156EE0DA-4AAC-13E2-5861-B2A17FBB895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ED398-C20E-ABD8-6D9E-9F01ED8AE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68179-A350-45FA-A202-FB4AB754783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AE2F2-8289-355B-7066-4130D6546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34564-B2B8-B11E-CF51-096DD02E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3E349-13EB-49AD-99F1-DD09A4E2F52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7598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14FD3-D97C-D56C-1418-95594F87D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C7775-283D-4270-A33F-ED593B3ADFF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4DEA0-36C8-5411-7AD9-39407BA8A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744CC-4037-D97D-962A-77B4C9F42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A5E21-C701-41BC-99EF-B88155AF15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938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6B1E3-61A7-C834-80EA-724B75070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CD0B-4993-4326-8978-84299AFBCE9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8592B-56B3-CDA8-E81C-AAF6D8E19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5D7ADA-EE9A-6F95-8143-612D123B8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AAFF2-AFB5-481B-9F2F-D0E1FD618BD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64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1DE59-C618-4B58-BD6D-56C292337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31E21-564C-4F60-ABFE-4E980A98DA7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18777-DC12-706F-8A35-D8380D55A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D3411-A062-0C0F-456C-D96431C3D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47E19-5D2A-41F0-B0BE-5401B2576A2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80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D38B72-A7DA-E65E-336B-42ABCFEB9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1CF21-D9BB-4FF8-B341-2F452F25FBD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D4EEC-C933-ED4F-F8F0-7B974406D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177CD-6868-32D9-2A79-4835A0E46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C99A-863E-4813-A0E0-95143C464B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235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AAD057-F84D-AB1E-EF17-988B0DFB2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354F-410C-4939-9BD6-4119742895C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F96A27-9921-1958-184C-551B9066D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0581BB-5F21-6D65-574A-A43AC0FA3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17F8-6DAB-4C35-88C9-39AFD2C574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138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6E8D535-A6E8-89C5-8AAA-BF507274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4CBFD-3082-4564-9F77-A9F249625CC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70CA70B-89BA-C13F-9041-3D243941B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1E6FF7C-ED45-9E82-E553-33B55ADC5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26490-C186-40BB-9DEE-8872015EA51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71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114E0F-B858-96DE-34FA-BDA7B1125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4BC05-5273-4A7E-8CBE-D03B45F87D2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16A780C-47F8-04AC-8846-E1CEE0DFF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2232B1-151E-7066-DCAC-529796D38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8D33D-0DB2-4E19-99B5-12D6A81A5E5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73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81CF01F-F578-FACA-E64B-135910922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5FEF5-E930-4BB0-93BB-48CEAA36460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30D4589-EDA0-3744-5DE4-98B5655C0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902EA0-64E8-9C59-3D6D-071E38C8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D3F35-2354-40C4-BA22-F4CAF5ADC0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585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3842DB-1A70-6242-1099-66B7F0906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94F56-FB93-4171-9674-6D87E4CBAFF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12DDFF-8C64-A9EE-4D47-16D63353D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4A432D-4A79-8B67-02DB-C70C9BB63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E4AF8-8D91-43F7-9568-7D0F78B3FAA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395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3E03CE-BABA-2AB7-8FC9-0E73B667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EB85A-2595-4766-AD8E-E4B0D19647F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858C3B-C151-EAD0-09D9-FF00DD716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CA6EC3-9D94-DDED-B021-9D0107304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FB457-ABA4-468C-AD2B-B1002A973C3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969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CA0D7C6-13BF-682B-6E53-89D8B9EE77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90D77CA-4CDC-9A90-0FA8-93A22DD0F2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B2BAF-8EFB-6F92-BE9F-F767C9A890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ED4444-12AF-425C-8AF1-49F6E9C1972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A0F1E-D214-2A74-4275-A8487203F4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4FB53-4D1B-3B90-6945-4706F1FF0B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D508DB-9A58-470D-9B53-3ACE5E6A6BE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156EE0DA-4AAC-13E2-5861-B2A17FBB895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30363" y="2261936"/>
            <a:ext cx="9144000" cy="2334128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Thank You God for Your gift beyond words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Thank You God for Your gift beyond words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We thank You for giving us Jesus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Thank You God for Your gift beyond words</a:t>
            </a:r>
          </a:p>
          <a:p>
            <a:pPr eaLnBrk="1" hangingPunct="1"/>
            <a:endParaRPr lang="en-AU" altLang="en-US" sz="3200" dirty="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9A4950-D867-0F23-DEC1-DB91E39CF32E}"/>
              </a:ext>
            </a:extLst>
          </p:cNvPr>
          <p:cNvSpPr/>
          <p:nvPr/>
        </p:nvSpPr>
        <p:spPr>
          <a:xfrm>
            <a:off x="106363" y="5827713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1585413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1990 Salvationist Publishing &amp; Supplies Ltd. (Admin. by </a:t>
            </a:r>
            <a:r>
              <a:rPr lang="en-AU" sz="105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sz="105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81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 You God</dc:title>
  <dc:creator>Narelle Wheaton</dc:creator>
  <cp:lastModifiedBy>Narelle Wheaton</cp:lastModifiedBy>
  <cp:revision>3</cp:revision>
  <dcterms:created xsi:type="dcterms:W3CDTF">2021-10-05T09:34:18Z</dcterms:created>
  <dcterms:modified xsi:type="dcterms:W3CDTF">2023-06-06T06:44:25Z</dcterms:modified>
</cp:coreProperties>
</file>